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audio1.bin" ContentType="audio/unknown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media/audio2.bin" ContentType="audio/unknown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notesMasterIdLst>
    <p:notesMasterId r:id="rId9"/>
  </p:notesMasterIdLst>
  <p:sldIdLst>
    <p:sldId id="256" r:id="rId2"/>
    <p:sldId id="280" r:id="rId3"/>
    <p:sldId id="311" r:id="rId4"/>
    <p:sldId id="312" r:id="rId5"/>
    <p:sldId id="310" r:id="rId6"/>
    <p:sldId id="313" r:id="rId7"/>
    <p:sldId id="314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58" autoAdjust="0"/>
    <p:restoredTop sz="92007" autoAdjust="0"/>
  </p:normalViewPr>
  <p:slideViewPr>
    <p:cSldViewPr>
      <p:cViewPr>
        <p:scale>
          <a:sx n="90" d="100"/>
          <a:sy n="90" d="100"/>
        </p:scale>
        <p:origin x="-840" y="-4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CDCAEF-3DC5-D549-821A-9D5FA642140A}" type="datetimeFigureOut">
              <a:rPr lang="en-US" smtClean="0"/>
              <a:t>3/3/14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5585AD-CCA1-3047-B0D7-C86FD5198DD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4276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41327D-1E74-7E49-8732-9D1E09F9D451}" type="slidenum">
              <a:rPr lang="fr-FR"/>
              <a:pPr/>
              <a:t>2</a:t>
            </a:fld>
            <a:endParaRPr lang="fr-FR"/>
          </a:p>
        </p:txBody>
      </p:sp>
      <p:sp>
        <p:nvSpPr>
          <p:cNvPr id="13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41327D-1E74-7E49-8732-9D1E09F9D451}" type="slidenum">
              <a:rPr lang="fr-FR"/>
              <a:pPr/>
              <a:t>3</a:t>
            </a:fld>
            <a:endParaRPr lang="fr-FR"/>
          </a:p>
        </p:txBody>
      </p:sp>
      <p:sp>
        <p:nvSpPr>
          <p:cNvPr id="13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41327D-1E74-7E49-8732-9D1E09F9D451}" type="slidenum">
              <a:rPr lang="fr-FR"/>
              <a:pPr/>
              <a:t>4</a:t>
            </a:fld>
            <a:endParaRPr lang="fr-FR"/>
          </a:p>
        </p:txBody>
      </p:sp>
      <p:sp>
        <p:nvSpPr>
          <p:cNvPr id="13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41327D-1E74-7E49-8732-9D1E09F9D451}" type="slidenum">
              <a:rPr lang="fr-FR"/>
              <a:pPr/>
              <a:t>5</a:t>
            </a:fld>
            <a:endParaRPr lang="fr-FR"/>
          </a:p>
        </p:txBody>
      </p:sp>
      <p:sp>
        <p:nvSpPr>
          <p:cNvPr id="13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41327D-1E74-7E49-8732-9D1E09F9D451}" type="slidenum">
              <a:rPr lang="fr-FR"/>
              <a:pPr/>
              <a:t>6</a:t>
            </a:fld>
            <a:endParaRPr lang="fr-FR"/>
          </a:p>
        </p:txBody>
      </p:sp>
      <p:sp>
        <p:nvSpPr>
          <p:cNvPr id="13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41327D-1E74-7E49-8732-9D1E09F9D451}" type="slidenum">
              <a:rPr lang="fr-FR"/>
              <a:pPr/>
              <a:t>7</a:t>
            </a:fld>
            <a:endParaRPr lang="fr-FR"/>
          </a:p>
        </p:txBody>
      </p:sp>
      <p:sp>
        <p:nvSpPr>
          <p:cNvPr id="13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96259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96260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6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6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04B22-FD25-4741-A1B5-FC7D8633A86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93DEB-6F72-4A5D-BB63-F4336F5F3B1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764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31BCF-E6DF-457F-81EA-72372ED8583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29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D78E8-6CB3-4B9F-8036-95FC18620B7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300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02BAD-32B3-4E5C-9FF4-AD49E408209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197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AC65C-C5D2-4AE2-A71F-8EEB4E12BE0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337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B2DB7-527A-4924-90D0-C0A7B851D08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838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CDF49-6348-4AD9-A8C5-7C35A833A86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79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224D1D-F60D-494E-9B58-3FA0D41DDA8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010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3C25CD-52CA-4E90-884D-ACDF48CEFC7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109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6D97A-B4F0-4FEE-B11D-8F24BF207B1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613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5235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52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52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52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F195E7A7-EDEB-440E-AA2A-C64E85500EE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audio" Target="../media/audio1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4" Type="http://schemas.openxmlformats.org/officeDocument/2006/relationships/audio" Target="../media/audio2.bin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Rot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Français</a:t>
            </a:r>
            <a:r>
              <a:rPr lang="en-US" dirty="0" smtClean="0"/>
              <a:t> 3 – </a:t>
            </a:r>
            <a:r>
              <a:rPr lang="en-US" dirty="0" err="1" smtClean="0"/>
              <a:t>Unité</a:t>
            </a:r>
            <a:r>
              <a:rPr lang="en-US" dirty="0" smtClean="0"/>
              <a:t> 3</a:t>
            </a:r>
            <a:endParaRPr dirty="0" smtClean="0"/>
          </a:p>
        </p:txBody>
      </p:sp>
      <p:sp>
        <p:nvSpPr>
          <p:cNvPr id="6146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0" y="3886200"/>
            <a:ext cx="9144000" cy="2438400"/>
          </a:xfrm>
        </p:spPr>
        <p:txBody>
          <a:bodyPr/>
          <a:lstStyle/>
          <a:p>
            <a:r>
              <a:rPr lang="en-US" sz="3600" i="1" dirty="0" smtClean="0">
                <a:solidFill>
                  <a:schemeClr val="tx1"/>
                </a:solidFill>
              </a:rPr>
              <a:t>Bien-</a:t>
            </a:r>
            <a:r>
              <a:rPr lang="en-US" sz="3600" i="1" dirty="0" err="1" smtClean="0">
                <a:solidFill>
                  <a:schemeClr val="tx1"/>
                </a:solidFill>
              </a:rPr>
              <a:t>être</a:t>
            </a:r>
            <a:r>
              <a:rPr lang="en-US" sz="3600" i="1" dirty="0" smtClean="0">
                <a:solidFill>
                  <a:schemeClr val="tx1"/>
                </a:solidFill>
              </a:rPr>
              <a:t>: Comment </a:t>
            </a:r>
            <a:r>
              <a:rPr lang="en-US" sz="3600" i="1" dirty="0" err="1" smtClean="0">
                <a:solidFill>
                  <a:schemeClr val="tx1"/>
                </a:solidFill>
              </a:rPr>
              <a:t>combattre</a:t>
            </a:r>
            <a:r>
              <a:rPr lang="en-US" sz="3600" i="1" dirty="0" smtClean="0">
                <a:solidFill>
                  <a:schemeClr val="tx1"/>
                </a:solidFill>
              </a:rPr>
              <a:t> le stress?</a:t>
            </a:r>
          </a:p>
          <a:p>
            <a:r>
              <a:rPr lang="en-US" sz="3600" dirty="0" err="1" smtClean="0"/>
              <a:t>Leçon</a:t>
            </a:r>
            <a:r>
              <a:rPr lang="en-US" sz="3600" dirty="0" smtClean="0"/>
              <a:t> A – La routine </a:t>
            </a:r>
            <a:r>
              <a:rPr lang="en-US" sz="3600" dirty="0" err="1" smtClean="0"/>
              <a:t>quotidienne</a:t>
            </a:r>
            <a:endParaRPr lang="en-US" sz="3600" dirty="0" smtClean="0"/>
          </a:p>
          <a:p>
            <a:r>
              <a:rPr lang="en-US" sz="3600" i="1" dirty="0" err="1" smtClean="0"/>
              <a:t>L’imparfait</a:t>
            </a:r>
            <a:r>
              <a:rPr lang="en-US" sz="3600" i="1" dirty="0" smtClean="0"/>
              <a:t> – </a:t>
            </a:r>
            <a:r>
              <a:rPr lang="en-US" sz="3600" i="1" dirty="0" err="1" smtClean="0"/>
              <a:t>Quelques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particularit</a:t>
            </a:r>
            <a:r>
              <a:rPr lang="en-US" sz="3600" i="1" dirty="0" err="1" smtClean="0"/>
              <a:t>és</a:t>
            </a:r>
            <a:endParaRPr lang="en-US" sz="3600" i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L’Imparfait – La forme</a:t>
            </a:r>
            <a:endParaRPr lang="fr-FR" dirty="0"/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295400"/>
            <a:ext cx="8839200" cy="1828800"/>
          </a:xfrm>
        </p:spPr>
        <p:txBody>
          <a:bodyPr/>
          <a:lstStyle/>
          <a:p>
            <a:r>
              <a:rPr lang="fr-FR" sz="4400" dirty="0" smtClean="0"/>
              <a:t>#1 – Prenez la forme </a:t>
            </a:r>
            <a:r>
              <a:rPr lang="fr-FR" sz="4400" i="1" dirty="0" smtClean="0"/>
              <a:t>NOUS </a:t>
            </a:r>
            <a:r>
              <a:rPr lang="fr-FR" sz="4400" dirty="0" smtClean="0"/>
              <a:t>du présent du verbe…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" y="3705761"/>
            <a:ext cx="3276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0" i="1" dirty="0" smtClean="0"/>
              <a:t>nous</a:t>
            </a:r>
            <a:endParaRPr lang="fr-FR" sz="80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4267200" y="3705761"/>
            <a:ext cx="4343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 err="1" smtClean="0"/>
              <a:t>parl</a:t>
            </a:r>
            <a:endParaRPr lang="fr-FR" sz="8000" dirty="0"/>
          </a:p>
        </p:txBody>
      </p:sp>
      <p:sp>
        <p:nvSpPr>
          <p:cNvPr id="6" name="TextBox 5"/>
          <p:cNvSpPr txBox="1"/>
          <p:nvPr/>
        </p:nvSpPr>
        <p:spPr>
          <a:xfrm>
            <a:off x="5963356" y="3697295"/>
            <a:ext cx="4343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 err="1" smtClean="0"/>
              <a:t>ons</a:t>
            </a:r>
            <a:endParaRPr lang="fr-FR" sz="8000" dirty="0"/>
          </a:p>
        </p:txBody>
      </p:sp>
      <p:sp>
        <p:nvSpPr>
          <p:cNvPr id="7" name="TextBox 6"/>
          <p:cNvSpPr txBox="1"/>
          <p:nvPr/>
        </p:nvSpPr>
        <p:spPr>
          <a:xfrm>
            <a:off x="2971800" y="2438400"/>
            <a:ext cx="3276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u="sng" dirty="0" smtClean="0"/>
              <a:t>parler</a:t>
            </a:r>
            <a:endParaRPr lang="fr-FR" sz="8000" u="sng" dirty="0"/>
          </a:p>
        </p:txBody>
      </p:sp>
    </p:spTree>
    <p:extLst>
      <p:ext uri="{BB962C8B-B14F-4D97-AF65-F5344CB8AC3E}">
        <p14:creationId xmlns:p14="http://schemas.microsoft.com/office/powerpoint/2010/main" val="2129895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L’Imparfait – La forme</a:t>
            </a:r>
            <a:endParaRPr lang="fr-FR" dirty="0"/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295400"/>
            <a:ext cx="8839200" cy="1828800"/>
          </a:xfrm>
        </p:spPr>
        <p:txBody>
          <a:bodyPr/>
          <a:lstStyle/>
          <a:p>
            <a:r>
              <a:rPr lang="fr-FR" sz="4400" dirty="0" smtClean="0"/>
              <a:t>#2 – Laissez tomber la terminaison -</a:t>
            </a:r>
            <a:r>
              <a:rPr lang="fr-FR" sz="4400" dirty="0" err="1" smtClean="0"/>
              <a:t>ons</a:t>
            </a:r>
            <a:endParaRPr lang="fr-FR" sz="4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" y="3705761"/>
            <a:ext cx="3276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0" i="1" dirty="0" smtClean="0"/>
              <a:t>nous</a:t>
            </a:r>
            <a:endParaRPr lang="fr-FR" sz="80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4267200" y="3705761"/>
            <a:ext cx="4343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 err="1" smtClean="0"/>
              <a:t>parl</a:t>
            </a:r>
            <a:endParaRPr lang="fr-FR" sz="8000" dirty="0"/>
          </a:p>
        </p:txBody>
      </p:sp>
      <p:sp>
        <p:nvSpPr>
          <p:cNvPr id="6" name="TextBox 5"/>
          <p:cNvSpPr txBox="1"/>
          <p:nvPr/>
        </p:nvSpPr>
        <p:spPr>
          <a:xfrm>
            <a:off x="5963356" y="3697295"/>
            <a:ext cx="4343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 err="1" smtClean="0"/>
              <a:t>ons</a:t>
            </a:r>
            <a:endParaRPr lang="fr-FR" sz="8000" dirty="0"/>
          </a:p>
        </p:txBody>
      </p:sp>
      <p:sp>
        <p:nvSpPr>
          <p:cNvPr id="7" name="TextBox 6"/>
          <p:cNvSpPr txBox="1"/>
          <p:nvPr/>
        </p:nvSpPr>
        <p:spPr>
          <a:xfrm>
            <a:off x="2971800" y="2438400"/>
            <a:ext cx="3276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u="sng" dirty="0" smtClean="0"/>
              <a:t>parler</a:t>
            </a:r>
            <a:endParaRPr lang="fr-FR" sz="8000" u="sng" dirty="0"/>
          </a:p>
        </p:txBody>
      </p:sp>
    </p:spTree>
    <p:extLst>
      <p:ext uri="{BB962C8B-B14F-4D97-AF65-F5344CB8AC3E}">
        <p14:creationId xmlns:p14="http://schemas.microsoft.com/office/powerpoint/2010/main" val="2981945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L’Imparfait – La forme</a:t>
            </a:r>
            <a:endParaRPr lang="fr-FR" dirty="0"/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295400"/>
            <a:ext cx="8839200" cy="1828800"/>
          </a:xfrm>
        </p:spPr>
        <p:txBody>
          <a:bodyPr/>
          <a:lstStyle/>
          <a:p>
            <a:r>
              <a:rPr lang="fr-FR" sz="4400" dirty="0" smtClean="0"/>
              <a:t>#3 – Rajoutez la terminaison appropriée pour le sujet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" y="3705761"/>
            <a:ext cx="3276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0" i="1" dirty="0" smtClean="0"/>
              <a:t>je</a:t>
            </a:r>
            <a:endParaRPr lang="fr-FR" sz="80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4267200" y="3705761"/>
            <a:ext cx="4343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 err="1" smtClean="0"/>
              <a:t>parl</a:t>
            </a:r>
            <a:endParaRPr lang="fr-FR" sz="8000" dirty="0"/>
          </a:p>
        </p:txBody>
      </p:sp>
      <p:sp>
        <p:nvSpPr>
          <p:cNvPr id="6" name="TextBox 5"/>
          <p:cNvSpPr txBox="1"/>
          <p:nvPr/>
        </p:nvSpPr>
        <p:spPr>
          <a:xfrm>
            <a:off x="5963356" y="3697295"/>
            <a:ext cx="4343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 smtClean="0">
                <a:solidFill>
                  <a:srgbClr val="FFFF00"/>
                </a:solidFill>
              </a:rPr>
              <a:t>ais</a:t>
            </a:r>
            <a:endParaRPr lang="fr-FR" sz="8000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71800" y="2438400"/>
            <a:ext cx="3276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u="sng" dirty="0" smtClean="0"/>
              <a:t>parler</a:t>
            </a:r>
            <a:endParaRPr lang="fr-FR" sz="8000" u="sng" dirty="0"/>
          </a:p>
        </p:txBody>
      </p:sp>
    </p:spTree>
    <p:extLst>
      <p:ext uri="{BB962C8B-B14F-4D97-AF65-F5344CB8AC3E}">
        <p14:creationId xmlns:p14="http://schemas.microsoft.com/office/powerpoint/2010/main" val="68467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L’Imparfait – La forme</a:t>
            </a:r>
            <a:endParaRPr lang="fr-FR" dirty="0"/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9144000" cy="5181600"/>
          </a:xfrm>
        </p:spPr>
        <p:txBody>
          <a:bodyPr/>
          <a:lstStyle/>
          <a:p>
            <a:r>
              <a:rPr lang="fr-FR" sz="4000" dirty="0" smtClean="0"/>
              <a:t>Les verbes qui finissent en </a:t>
            </a:r>
            <a:r>
              <a:rPr lang="fr-FR" sz="4000" i="1" dirty="0" smtClean="0"/>
              <a:t>–IR</a:t>
            </a:r>
          </a:p>
          <a:p>
            <a:pPr marL="0" indent="0" algn="ctr">
              <a:buNone/>
            </a:pPr>
            <a:r>
              <a:rPr lang="fr-FR" sz="4000" i="1" dirty="0" smtClean="0"/>
              <a:t>#1 – finir</a:t>
            </a:r>
          </a:p>
          <a:p>
            <a:pPr marL="0" indent="0" algn="ctr">
              <a:buNone/>
            </a:pPr>
            <a:r>
              <a:rPr lang="fr-FR" sz="4000" i="1" dirty="0" smtClean="0"/>
              <a:t>#2 – nous </a:t>
            </a:r>
            <a:r>
              <a:rPr lang="fr-FR" sz="4000" b="1" i="1" u="sng" dirty="0" smtClean="0"/>
              <a:t>finiss</a:t>
            </a:r>
            <a:r>
              <a:rPr lang="fr-FR" sz="4000" b="1" i="1" dirty="0" smtClean="0"/>
              <a:t>ons</a:t>
            </a:r>
          </a:p>
          <a:p>
            <a:pPr marL="0" indent="0" algn="ctr">
              <a:buNone/>
            </a:pPr>
            <a:r>
              <a:rPr lang="fr-FR" sz="4000" i="1" dirty="0" smtClean="0"/>
              <a:t>#3 – </a:t>
            </a:r>
            <a:r>
              <a:rPr lang="fr-FR" sz="4000" i="1" dirty="0" err="1" smtClean="0"/>
              <a:t>finiss</a:t>
            </a:r>
            <a:r>
              <a:rPr lang="fr-FR" sz="4000" i="1" dirty="0" smtClean="0"/>
              <a:t>-</a:t>
            </a:r>
          </a:p>
          <a:p>
            <a:pPr marL="0" indent="0" algn="ctr">
              <a:buNone/>
            </a:pPr>
            <a:endParaRPr lang="fr-FR" sz="4000" i="1" dirty="0"/>
          </a:p>
          <a:p>
            <a:pPr marL="0" indent="0" algn="ctr">
              <a:buNone/>
            </a:pPr>
            <a:r>
              <a:rPr lang="fr-FR" sz="4000" i="1" dirty="0" smtClean="0"/>
              <a:t>Hier soir, je </a:t>
            </a:r>
            <a:r>
              <a:rPr lang="fr-FR" sz="4000" b="1" i="1" u="sng" dirty="0" smtClean="0"/>
              <a:t>finissais</a:t>
            </a:r>
            <a:r>
              <a:rPr lang="fr-FR" sz="4000" i="1" dirty="0" smtClean="0"/>
              <a:t> mes devoirs quand l’ordinateur est tomb</a:t>
            </a:r>
            <a:r>
              <a:rPr lang="fr-FR" sz="4000" i="1" dirty="0" smtClean="0"/>
              <a:t>é en panne!</a:t>
            </a:r>
            <a:endParaRPr lang="fr-FR" sz="4000" i="1" dirty="0" smtClean="0"/>
          </a:p>
          <a:p>
            <a:pPr marL="0" indent="0">
              <a:buNone/>
            </a:pPr>
            <a:endParaRPr lang="fr-FR" sz="4000" i="1" dirty="0"/>
          </a:p>
        </p:txBody>
      </p:sp>
    </p:spTree>
    <p:extLst>
      <p:ext uri="{BB962C8B-B14F-4D97-AF65-F5344CB8AC3E}">
        <p14:creationId xmlns:p14="http://schemas.microsoft.com/office/powerpoint/2010/main" val="3836391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7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7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7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7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7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7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1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L’Imparfait – La forme</a:t>
            </a:r>
            <a:endParaRPr lang="fr-FR" dirty="0"/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9144000" cy="3276600"/>
          </a:xfrm>
        </p:spPr>
        <p:txBody>
          <a:bodyPr/>
          <a:lstStyle/>
          <a:p>
            <a:r>
              <a:rPr lang="fr-FR" sz="4000" dirty="0" smtClean="0"/>
              <a:t>Les verbes qui finissent en </a:t>
            </a:r>
            <a:r>
              <a:rPr lang="fr-FR" sz="4000" i="1" dirty="0" smtClean="0"/>
              <a:t>–IER</a:t>
            </a:r>
          </a:p>
          <a:p>
            <a:pPr marL="0" indent="0" algn="ctr">
              <a:buNone/>
            </a:pPr>
            <a:r>
              <a:rPr lang="fr-FR" sz="4000" i="1" dirty="0" smtClean="0"/>
              <a:t>#1 – </a:t>
            </a:r>
            <a:r>
              <a:rPr lang="fr-FR" sz="4000" i="1" dirty="0" smtClean="0"/>
              <a:t>étudier</a:t>
            </a:r>
            <a:endParaRPr lang="fr-FR" sz="4000" i="1" dirty="0" smtClean="0"/>
          </a:p>
          <a:p>
            <a:pPr marL="0" indent="0" algn="ctr">
              <a:buNone/>
            </a:pPr>
            <a:r>
              <a:rPr lang="fr-FR" sz="4000" i="1" dirty="0" smtClean="0"/>
              <a:t>#2 – nous </a:t>
            </a:r>
            <a:r>
              <a:rPr lang="fr-FR" sz="4000" i="1" u="sng" dirty="0" smtClean="0"/>
              <a:t>étudi</a:t>
            </a:r>
            <a:r>
              <a:rPr lang="fr-FR" sz="4000" i="1" dirty="0" smtClean="0"/>
              <a:t>ons</a:t>
            </a:r>
            <a:endParaRPr lang="fr-FR" sz="4000" b="1" i="1" dirty="0" smtClean="0"/>
          </a:p>
          <a:p>
            <a:pPr marL="0" indent="0" algn="ctr">
              <a:buNone/>
            </a:pPr>
            <a:r>
              <a:rPr lang="fr-FR" sz="4000" i="1" dirty="0" smtClean="0"/>
              <a:t>#3 – </a:t>
            </a:r>
            <a:r>
              <a:rPr lang="fr-FR" sz="4000" i="1" dirty="0" err="1" smtClean="0"/>
              <a:t>étudi</a:t>
            </a:r>
            <a:r>
              <a:rPr lang="fr-FR" sz="4000" i="1" dirty="0" smtClean="0"/>
              <a:t>-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" y="4321314"/>
            <a:ext cx="228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/>
              <a:t>j’</a:t>
            </a:r>
            <a:endParaRPr lang="fr-FR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1143000" y="4321314"/>
            <a:ext cx="228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u="sng" dirty="0" smtClean="0"/>
              <a:t>étudi</a:t>
            </a:r>
            <a:r>
              <a:rPr lang="fr-FR" sz="4000" dirty="0" smtClean="0"/>
              <a:t>ais</a:t>
            </a:r>
            <a:endParaRPr lang="fr-FR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5007114"/>
            <a:ext cx="228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/>
              <a:t>tu</a:t>
            </a:r>
            <a:endParaRPr lang="fr-FR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1447800" y="5007114"/>
            <a:ext cx="228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u="sng" dirty="0" smtClean="0"/>
              <a:t>étudi</a:t>
            </a:r>
            <a:r>
              <a:rPr lang="fr-FR" sz="4000" dirty="0" smtClean="0"/>
              <a:t>ais</a:t>
            </a:r>
            <a:endParaRPr lang="fr-FR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838200" y="5692914"/>
            <a:ext cx="228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/>
              <a:t>il</a:t>
            </a:r>
            <a:endParaRPr lang="fr-FR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1447800" y="5692914"/>
            <a:ext cx="228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u="sng" dirty="0" smtClean="0"/>
              <a:t>étudi</a:t>
            </a:r>
            <a:r>
              <a:rPr lang="fr-FR" sz="4000" dirty="0" smtClean="0"/>
              <a:t>ait</a:t>
            </a:r>
            <a:endParaRPr lang="fr-FR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4495800" y="4323644"/>
            <a:ext cx="228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/>
              <a:t>nous</a:t>
            </a:r>
            <a:endParaRPr lang="fr-FR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5867400" y="4323644"/>
            <a:ext cx="228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u="sng" dirty="0" smtClean="0"/>
              <a:t>étud</a:t>
            </a:r>
            <a:r>
              <a:rPr lang="fr-FR" sz="4000" b="1" u="sng" dirty="0" smtClean="0"/>
              <a:t>i</a:t>
            </a:r>
            <a:r>
              <a:rPr lang="fr-FR" sz="4000" b="1" dirty="0" smtClean="0"/>
              <a:t>i</a:t>
            </a:r>
            <a:r>
              <a:rPr lang="fr-FR" sz="4000" dirty="0" smtClean="0"/>
              <a:t>ons</a:t>
            </a:r>
            <a:endParaRPr lang="fr-FR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4495800" y="5009444"/>
            <a:ext cx="228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/>
              <a:t>vous</a:t>
            </a:r>
            <a:endParaRPr lang="fr-FR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5867400" y="5009444"/>
            <a:ext cx="20781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u="sng" dirty="0" smtClean="0"/>
              <a:t>étud</a:t>
            </a:r>
            <a:r>
              <a:rPr lang="fr-FR" sz="4000" b="1" u="sng" dirty="0" smtClean="0"/>
              <a:t>i</a:t>
            </a:r>
            <a:r>
              <a:rPr lang="fr-FR" sz="4000" b="1" dirty="0" smtClean="0"/>
              <a:t>i</a:t>
            </a:r>
            <a:r>
              <a:rPr lang="fr-FR" sz="4000" dirty="0" smtClean="0"/>
              <a:t>ez</a:t>
            </a:r>
            <a:endParaRPr lang="fr-FR" sz="4000" dirty="0"/>
          </a:p>
        </p:txBody>
      </p:sp>
      <p:sp>
        <p:nvSpPr>
          <p:cNvPr id="14" name="TextBox 13"/>
          <p:cNvSpPr txBox="1"/>
          <p:nvPr/>
        </p:nvSpPr>
        <p:spPr>
          <a:xfrm>
            <a:off x="4495800" y="5695244"/>
            <a:ext cx="228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/>
              <a:t>elles</a:t>
            </a:r>
            <a:endParaRPr lang="fr-FR" sz="4000" dirty="0"/>
          </a:p>
        </p:txBody>
      </p:sp>
      <p:sp>
        <p:nvSpPr>
          <p:cNvPr id="15" name="TextBox 14"/>
          <p:cNvSpPr txBox="1"/>
          <p:nvPr/>
        </p:nvSpPr>
        <p:spPr>
          <a:xfrm>
            <a:off x="5867400" y="5695244"/>
            <a:ext cx="320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u="sng" dirty="0" smtClean="0"/>
              <a:t>étudi</a:t>
            </a:r>
            <a:r>
              <a:rPr lang="fr-FR" sz="4000" dirty="0" smtClean="0"/>
              <a:t>aient</a:t>
            </a:r>
            <a:endParaRPr lang="fr-FR" sz="4000" dirty="0"/>
          </a:p>
        </p:txBody>
      </p:sp>
    </p:spTree>
    <p:extLst>
      <p:ext uri="{BB962C8B-B14F-4D97-AF65-F5344CB8AC3E}">
        <p14:creationId xmlns:p14="http://schemas.microsoft.com/office/powerpoint/2010/main" val="1883058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7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7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7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7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19" grpId="0" build="p"/>
      <p:bldP spid="2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L’Imparfait – La forme</a:t>
            </a:r>
            <a:endParaRPr lang="fr-FR" dirty="0"/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9144000" cy="3276600"/>
          </a:xfrm>
        </p:spPr>
        <p:txBody>
          <a:bodyPr/>
          <a:lstStyle/>
          <a:p>
            <a:r>
              <a:rPr lang="fr-FR" sz="4000" dirty="0" smtClean="0"/>
              <a:t>Les verbes qui finissent en </a:t>
            </a:r>
            <a:r>
              <a:rPr lang="fr-FR" sz="4000" i="1" dirty="0" smtClean="0"/>
              <a:t>–GER</a:t>
            </a:r>
          </a:p>
          <a:p>
            <a:pPr marL="0" indent="0" algn="ctr">
              <a:buNone/>
            </a:pPr>
            <a:r>
              <a:rPr lang="fr-FR" sz="4000" i="1" dirty="0" smtClean="0"/>
              <a:t>#1 – </a:t>
            </a:r>
            <a:r>
              <a:rPr lang="fr-FR" sz="4000" i="1" dirty="0" smtClean="0"/>
              <a:t>manger</a:t>
            </a:r>
            <a:endParaRPr lang="fr-FR" sz="4000" i="1" dirty="0" smtClean="0"/>
          </a:p>
          <a:p>
            <a:pPr marL="0" indent="0" algn="ctr">
              <a:buNone/>
            </a:pPr>
            <a:r>
              <a:rPr lang="fr-FR" sz="4000" i="1" dirty="0" smtClean="0"/>
              <a:t>#2 – nous </a:t>
            </a:r>
            <a:r>
              <a:rPr lang="fr-FR" sz="4000" i="1" u="sng" dirty="0" smtClean="0"/>
              <a:t>mangeons</a:t>
            </a:r>
            <a:endParaRPr lang="fr-FR" sz="4000" b="1" i="1" dirty="0" smtClean="0"/>
          </a:p>
          <a:p>
            <a:pPr marL="0" indent="0" algn="ctr">
              <a:buNone/>
            </a:pPr>
            <a:r>
              <a:rPr lang="fr-FR" sz="4000" i="1" dirty="0" smtClean="0"/>
              <a:t>#3 – </a:t>
            </a:r>
            <a:r>
              <a:rPr lang="fr-FR" sz="4000" i="1" dirty="0" smtClean="0"/>
              <a:t>mange</a:t>
            </a:r>
            <a:r>
              <a:rPr lang="fr-FR" sz="4000" i="1" dirty="0" smtClean="0"/>
              <a:t>-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85800" y="4321314"/>
            <a:ext cx="228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/>
              <a:t>je</a:t>
            </a:r>
            <a:endParaRPr lang="fr-FR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1219200" y="4321314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u="sng" dirty="0" smtClean="0"/>
              <a:t>mange</a:t>
            </a:r>
            <a:r>
              <a:rPr lang="fr-FR" sz="4000" dirty="0" smtClean="0"/>
              <a:t>ais</a:t>
            </a:r>
            <a:endParaRPr lang="fr-FR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685800" y="5007114"/>
            <a:ext cx="228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/>
              <a:t>tu</a:t>
            </a:r>
            <a:endParaRPr lang="fr-FR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1295400" y="5007114"/>
            <a:ext cx="259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u="sng" dirty="0" smtClean="0"/>
              <a:t>mange</a:t>
            </a:r>
            <a:r>
              <a:rPr lang="fr-FR" sz="4000" dirty="0" smtClean="0"/>
              <a:t>ais</a:t>
            </a:r>
            <a:endParaRPr lang="fr-FR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685800" y="5692914"/>
            <a:ext cx="228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/>
              <a:t>il</a:t>
            </a:r>
            <a:endParaRPr lang="fr-FR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1295400" y="5692914"/>
            <a:ext cx="228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u="sng" dirty="0" smtClean="0"/>
              <a:t>mange</a:t>
            </a:r>
            <a:r>
              <a:rPr lang="fr-FR" sz="4000" dirty="0" smtClean="0"/>
              <a:t>ait</a:t>
            </a:r>
            <a:endParaRPr lang="fr-FR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4495800" y="4323644"/>
            <a:ext cx="228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/>
              <a:t>nous</a:t>
            </a:r>
            <a:endParaRPr lang="fr-FR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5867400" y="4323644"/>
            <a:ext cx="2971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u="sng" dirty="0" smtClean="0"/>
              <a:t>mang</a:t>
            </a:r>
            <a:r>
              <a:rPr lang="fr-FR" sz="4000" b="1" dirty="0" smtClean="0"/>
              <a:t>i</a:t>
            </a:r>
            <a:r>
              <a:rPr lang="fr-FR" sz="4000" dirty="0" smtClean="0"/>
              <a:t>ons</a:t>
            </a:r>
            <a:endParaRPr lang="fr-FR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4495800" y="5009444"/>
            <a:ext cx="228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/>
              <a:t>vous</a:t>
            </a:r>
            <a:endParaRPr lang="fr-FR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5867400" y="5009444"/>
            <a:ext cx="2514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u="sng" dirty="0" smtClean="0"/>
              <a:t>mang</a:t>
            </a:r>
            <a:r>
              <a:rPr lang="fr-FR" sz="4000" b="1" dirty="0" smtClean="0"/>
              <a:t>i</a:t>
            </a:r>
            <a:r>
              <a:rPr lang="fr-FR" sz="4000" dirty="0" smtClean="0"/>
              <a:t>ez</a:t>
            </a:r>
            <a:endParaRPr lang="fr-FR" sz="4000" dirty="0"/>
          </a:p>
        </p:txBody>
      </p:sp>
      <p:sp>
        <p:nvSpPr>
          <p:cNvPr id="14" name="TextBox 13"/>
          <p:cNvSpPr txBox="1"/>
          <p:nvPr/>
        </p:nvSpPr>
        <p:spPr>
          <a:xfrm>
            <a:off x="4495800" y="5695244"/>
            <a:ext cx="228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/>
              <a:t>elles</a:t>
            </a:r>
            <a:endParaRPr lang="fr-FR" sz="4000" dirty="0"/>
          </a:p>
        </p:txBody>
      </p:sp>
      <p:sp>
        <p:nvSpPr>
          <p:cNvPr id="15" name="TextBox 14"/>
          <p:cNvSpPr txBox="1"/>
          <p:nvPr/>
        </p:nvSpPr>
        <p:spPr>
          <a:xfrm>
            <a:off x="5867400" y="5695244"/>
            <a:ext cx="320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u="sng" smtClean="0"/>
              <a:t>mange</a:t>
            </a:r>
            <a:r>
              <a:rPr lang="fr-FR" sz="4000" smtClean="0"/>
              <a:t>aient</a:t>
            </a:r>
            <a:endParaRPr lang="fr-FR" sz="4000" dirty="0"/>
          </a:p>
        </p:txBody>
      </p:sp>
    </p:spTree>
    <p:extLst>
      <p:ext uri="{BB962C8B-B14F-4D97-AF65-F5344CB8AC3E}">
        <p14:creationId xmlns:p14="http://schemas.microsoft.com/office/powerpoint/2010/main" val="3585291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7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7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7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7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19" grpId="0" build="p"/>
      <p:bldP spid="2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theme/theme1.xml><?xml version="1.0" encoding="utf-8"?>
<a:theme xmlns:a="http://schemas.openxmlformats.org/drawingml/2006/main" name="Theme16">
  <a:themeElements>
    <a:clrScheme name="Clouds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Cloud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louds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s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Theme16</Template>
  <TotalTime>1559</TotalTime>
  <Words>199</Words>
  <Application>Microsoft Macintosh PowerPoint</Application>
  <PresentationFormat>On-screen Show (4:3)</PresentationFormat>
  <Paragraphs>69</Paragraphs>
  <Slides>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Theme16</vt:lpstr>
      <vt:lpstr>Français 3 – Unité 3</vt:lpstr>
      <vt:lpstr>L’Imparfait – La forme</vt:lpstr>
      <vt:lpstr>L’Imparfait – La forme</vt:lpstr>
      <vt:lpstr>L’Imparfait – La forme</vt:lpstr>
      <vt:lpstr>L’Imparfait – La forme</vt:lpstr>
      <vt:lpstr>L’Imparfait – La forme</vt:lpstr>
      <vt:lpstr>L’Imparfait – La forme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Allez, viens! – Level 2</dc:title>
  <dc:creator>Mr. Smith</dc:creator>
  <cp:lastModifiedBy>Edouard Smith</cp:lastModifiedBy>
  <cp:revision>122</cp:revision>
  <dcterms:created xsi:type="dcterms:W3CDTF">2006-02-03T00:08:49Z</dcterms:created>
  <dcterms:modified xsi:type="dcterms:W3CDTF">2014-03-04T00:23:18Z</dcterms:modified>
</cp:coreProperties>
</file>